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udio/mpeg" Extension="mp3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Fredoka" charset="1" panose="02000000000000000000"/>
      <p:regular r:id="rId14"/>
    </p:embeddedFont>
    <p:embeddedFont>
      <p:font typeface="Glacial Indifference" charset="1" panose="00000000000000000000"/>
      <p:regular r:id="rId15"/>
    </p:embeddedFont>
    <p:embeddedFont>
      <p:font typeface="Arimo" charset="1" panose="020B0604020202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7.svg" Type="http://schemas.openxmlformats.org/officeDocument/2006/relationships/image"/><Relationship Id="rId8" Target="../media/aAE1z9Ns7EY.mp3" Type="http://schemas.microsoft.com/office/2007/relationships/media"/><Relationship Id="rId9" Target="../media/aAE1z9Ns7EY.mp3" Type="http://schemas.openxmlformats.org/officeDocument/2006/relationships/audio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1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22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E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067800" y="0"/>
            <a:ext cx="9220200" cy="5370048"/>
            <a:chOff x="0" y="0"/>
            <a:chExt cx="2428365" cy="14143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8365" cy="1414334"/>
            </a:xfrm>
            <a:custGeom>
              <a:avLst/>
              <a:gdLst/>
              <a:ahLst/>
              <a:cxnLst/>
              <a:rect r="r" b="b" t="t" l="l"/>
              <a:pathLst>
                <a:path h="1414334" w="2428365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close/>
                </a:path>
              </a:pathLst>
            </a:custGeom>
            <a:solidFill>
              <a:srgbClr val="156EB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428365" cy="14810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067800" y="5143500"/>
            <a:ext cx="4610100" cy="5143500"/>
            <a:chOff x="0" y="0"/>
            <a:chExt cx="1214183" cy="13546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14183" cy="1354667"/>
            </a:xfrm>
            <a:custGeom>
              <a:avLst/>
              <a:gdLst/>
              <a:ahLst/>
              <a:cxnLst/>
              <a:rect r="r" b="b" t="t" l="l"/>
              <a:pathLst>
                <a:path h="1354667" w="1214183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214183" cy="14213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677900" y="5143500"/>
            <a:ext cx="4610100" cy="5143500"/>
            <a:chOff x="0" y="0"/>
            <a:chExt cx="1214183" cy="13546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14183" cy="1354667"/>
            </a:xfrm>
            <a:custGeom>
              <a:avLst/>
              <a:gdLst/>
              <a:ahLst/>
              <a:cxnLst/>
              <a:rect r="r" b="b" t="t" l="l"/>
              <a:pathLst>
                <a:path h="1354667" w="1214183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1214183" cy="14213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cap="flat" w="47625">
            <a:solidFill>
              <a:srgbClr val="2EB88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9144000" y="627624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24331" y="556978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62146" y="4435360"/>
            <a:ext cx="5148376" cy="4717199"/>
          </a:xfrm>
          <a:custGeom>
            <a:avLst/>
            <a:gdLst/>
            <a:ahLst/>
            <a:cxnLst/>
            <a:rect r="r" b="b" t="t" l="l"/>
            <a:pathLst>
              <a:path h="4717199" w="5148376">
                <a:moveTo>
                  <a:pt x="0" y="0"/>
                </a:moveTo>
                <a:lnTo>
                  <a:pt x="5148375" y="0"/>
                </a:lnTo>
                <a:lnTo>
                  <a:pt x="5148375" y="4717200"/>
                </a:lnTo>
                <a:lnTo>
                  <a:pt x="0" y="4717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613286" y="6538479"/>
            <a:ext cx="2003771" cy="510962"/>
          </a:xfrm>
          <a:custGeom>
            <a:avLst/>
            <a:gdLst/>
            <a:ahLst/>
            <a:cxnLst/>
            <a:rect r="r" b="b" t="t" l="l"/>
            <a:pathLst>
              <a:path h="510962" w="2003771">
                <a:moveTo>
                  <a:pt x="0" y="0"/>
                </a:moveTo>
                <a:lnTo>
                  <a:pt x="2003771" y="0"/>
                </a:lnTo>
                <a:lnTo>
                  <a:pt x="2003771" y="510962"/>
                </a:lnTo>
                <a:lnTo>
                  <a:pt x="0" y="510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21058" y="1468205"/>
            <a:ext cx="7873285" cy="2520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9999">
                <a:solidFill>
                  <a:srgbClr val="1E2A79"/>
                </a:solidFill>
                <a:latin typeface="Fredoka"/>
                <a:ea typeface="Fredoka"/>
                <a:cs typeface="Fredoka"/>
                <a:sym typeface="Fredoka"/>
              </a:rPr>
              <a:t>Rain Rain </a:t>
            </a:r>
          </a:p>
          <a:p>
            <a:pPr algn="ctr" marL="0" indent="0" lvl="0">
              <a:lnSpc>
                <a:spcPts val="9699"/>
              </a:lnSpc>
              <a:spcBef>
                <a:spcPct val="0"/>
              </a:spcBef>
            </a:pPr>
            <a:r>
              <a:rPr lang="en-US" sz="9999">
                <a:solidFill>
                  <a:srgbClr val="1E2A79"/>
                </a:solidFill>
                <a:latin typeface="Fredoka"/>
                <a:ea typeface="Fredoka"/>
                <a:cs typeface="Fredoka"/>
                <a:sym typeface="Fredoka"/>
              </a:rPr>
              <a:t>Go Away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868928" y="6378880"/>
            <a:ext cx="4310807" cy="319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FFF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Orff Schulwerk </a:t>
            </a:r>
          </a:p>
          <a:p>
            <a:pPr algn="ctr">
              <a:lnSpc>
                <a:spcPts val="7139"/>
              </a:lnSpc>
            </a:pPr>
          </a:p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FFF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Lesson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by Crystal Pridmore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888820" y="7328535"/>
            <a:ext cx="6271022" cy="386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FFFFF6"/>
                </a:solidFill>
                <a:latin typeface="Arimo"/>
                <a:ea typeface="Arimo"/>
                <a:cs typeface="Arimo"/>
                <a:sym typeface="Arimo"/>
              </a:rPr>
              <a:t>A Playful and Interactive Approach to Music Learning</a:t>
            </a:r>
          </a:p>
        </p:txBody>
      </p:sp>
      <p:pic>
        <p:nvPicPr>
          <p:cNvPr name="Picture 19" id="19">
            <a:hlinkClick action="ppaction://media"/>
          </p:cNvPr>
          <p:cNvPicPr>
            <a:picLocks noChangeAspect="true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cmd cmd="playFrom(0.0)">
              <p:cBhvr>
                <p:cTn/>
                <p:tgtEl>
                  <p:spTgt spid="19"/>
                </p:tgtEl>
              </p:cBhvr>
            </p:cmd>
            <p:audio>
              <p:cMediaNode vol="100000" showWhenStopped="false">
                <p:cTn/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E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212007" y="-8488233"/>
            <a:ext cx="1602623" cy="18579089"/>
            <a:chOff x="0" y="0"/>
            <a:chExt cx="422090" cy="4893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2090" cy="4893258"/>
            </a:xfrm>
            <a:custGeom>
              <a:avLst/>
              <a:gdLst/>
              <a:ahLst/>
              <a:cxnLst/>
              <a:rect r="r" b="b" t="t" l="l"/>
              <a:pathLst>
                <a:path h="4893258" w="422090">
                  <a:moveTo>
                    <a:pt x="0" y="0"/>
                  </a:moveTo>
                  <a:lnTo>
                    <a:pt x="422090" y="0"/>
                  </a:lnTo>
                  <a:lnTo>
                    <a:pt x="422090" y="4893258"/>
                  </a:lnTo>
                  <a:lnTo>
                    <a:pt x="0" y="489325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22090" cy="4959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23968" y="1710419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104471" y="1847714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59160" y="1953454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84300" y="2358691"/>
            <a:ext cx="9513890" cy="1123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19"/>
              </a:lnSpc>
              <a:spcBef>
                <a:spcPct val="0"/>
              </a:spcBef>
            </a:pPr>
            <a:r>
              <a:rPr lang="en-US" sz="8680">
                <a:solidFill>
                  <a:srgbClr val="1E2A79"/>
                </a:solidFill>
                <a:latin typeface="Fredoka"/>
                <a:ea typeface="Fredoka"/>
                <a:cs typeface="Fredoka"/>
                <a:sym typeface="Fredoka"/>
              </a:rPr>
              <a:t>Listen to the Rain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953426" y="2168191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29541" y="5414127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902056" y="5825219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972886" y="5825219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5400000">
            <a:off x="8168769" y="239382"/>
            <a:ext cx="1689100" cy="18579089"/>
            <a:chOff x="0" y="0"/>
            <a:chExt cx="444866" cy="489325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44866" cy="4893258"/>
            </a:xfrm>
            <a:custGeom>
              <a:avLst/>
              <a:gdLst/>
              <a:ahLst/>
              <a:cxnLst/>
              <a:rect r="r" b="b" t="t" l="l"/>
              <a:pathLst>
                <a:path h="489325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893258"/>
                  </a:lnTo>
                  <a:lnTo>
                    <a:pt x="0" y="489325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444866" cy="4959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E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168769" y="239382"/>
            <a:ext cx="1689100" cy="18579089"/>
            <a:chOff x="0" y="0"/>
            <a:chExt cx="444866" cy="4893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893258"/>
            </a:xfrm>
            <a:custGeom>
              <a:avLst/>
              <a:gdLst/>
              <a:ahLst/>
              <a:cxnLst/>
              <a:rect r="r" b="b" t="t" l="l"/>
              <a:pathLst>
                <a:path h="489325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893258"/>
                  </a:lnTo>
                  <a:lnTo>
                    <a:pt x="0" y="489325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44866" cy="4959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8212007" y="-8488233"/>
            <a:ext cx="1602623" cy="18579089"/>
            <a:chOff x="0" y="0"/>
            <a:chExt cx="422090" cy="48932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2090" cy="4893258"/>
            </a:xfrm>
            <a:custGeom>
              <a:avLst/>
              <a:gdLst/>
              <a:ahLst/>
              <a:cxnLst/>
              <a:rect r="r" b="b" t="t" l="l"/>
              <a:pathLst>
                <a:path h="4893258" w="422090">
                  <a:moveTo>
                    <a:pt x="0" y="0"/>
                  </a:moveTo>
                  <a:lnTo>
                    <a:pt x="422090" y="0"/>
                  </a:lnTo>
                  <a:lnTo>
                    <a:pt x="422090" y="4893258"/>
                  </a:lnTo>
                  <a:lnTo>
                    <a:pt x="0" y="489325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22090" cy="4959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-45689" y="8704611"/>
            <a:ext cx="1602623" cy="1562154"/>
            <a:chOff x="0" y="0"/>
            <a:chExt cx="729955" cy="7115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9955" cy="711522"/>
            </a:xfrm>
            <a:custGeom>
              <a:avLst/>
              <a:gdLst/>
              <a:ahLst/>
              <a:cxnLst/>
              <a:rect r="r" b="b" t="t" l="l"/>
              <a:pathLst>
                <a:path h="711522" w="729955">
                  <a:moveTo>
                    <a:pt x="0" y="0"/>
                  </a:moveTo>
                  <a:lnTo>
                    <a:pt x="729955" y="0"/>
                  </a:lnTo>
                  <a:lnTo>
                    <a:pt x="729955" y="711522"/>
                  </a:lnTo>
                  <a:lnTo>
                    <a:pt x="0" y="711522"/>
                  </a:lnTo>
                  <a:close/>
                </a:path>
              </a:pathLst>
            </a:custGeom>
            <a:solidFill>
              <a:srgbClr val="2EB88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729955" cy="778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5400000">
            <a:off x="16705611" y="20235"/>
            <a:ext cx="1602623" cy="1562154"/>
            <a:chOff x="0" y="0"/>
            <a:chExt cx="729955" cy="71152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29955" cy="711522"/>
            </a:xfrm>
            <a:custGeom>
              <a:avLst/>
              <a:gdLst/>
              <a:ahLst/>
              <a:cxnLst/>
              <a:rect r="r" b="b" t="t" l="l"/>
              <a:pathLst>
                <a:path h="711522" w="729955">
                  <a:moveTo>
                    <a:pt x="0" y="0"/>
                  </a:moveTo>
                  <a:lnTo>
                    <a:pt x="729955" y="0"/>
                  </a:lnTo>
                  <a:lnTo>
                    <a:pt x="729955" y="711522"/>
                  </a:lnTo>
                  <a:lnTo>
                    <a:pt x="0" y="711522"/>
                  </a:lnTo>
                  <a:close/>
                </a:path>
              </a:pathLst>
            </a:custGeom>
            <a:solidFill>
              <a:srgbClr val="2EB88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729955" cy="778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25454" y="4694587"/>
            <a:ext cx="1438875" cy="1885905"/>
          </a:xfrm>
          <a:custGeom>
            <a:avLst/>
            <a:gdLst/>
            <a:ahLst/>
            <a:cxnLst/>
            <a:rect r="r" b="b" t="t" l="l"/>
            <a:pathLst>
              <a:path h="1885905" w="1438875">
                <a:moveTo>
                  <a:pt x="0" y="0"/>
                </a:moveTo>
                <a:lnTo>
                  <a:pt x="1438875" y="0"/>
                </a:lnTo>
                <a:lnTo>
                  <a:pt x="1438875" y="1885905"/>
                </a:lnTo>
                <a:lnTo>
                  <a:pt x="0" y="1885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3823" y="5715524"/>
            <a:ext cx="1329598" cy="1772798"/>
          </a:xfrm>
          <a:custGeom>
            <a:avLst/>
            <a:gdLst/>
            <a:ahLst/>
            <a:cxnLst/>
            <a:rect r="r" b="b" t="t" l="l"/>
            <a:pathLst>
              <a:path h="1772798" w="1329598">
                <a:moveTo>
                  <a:pt x="0" y="0"/>
                </a:moveTo>
                <a:lnTo>
                  <a:pt x="1329598" y="0"/>
                </a:lnTo>
                <a:lnTo>
                  <a:pt x="1329598" y="1772798"/>
                </a:lnTo>
                <a:lnTo>
                  <a:pt x="0" y="1772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0824" y="4044815"/>
            <a:ext cx="1225513" cy="1592724"/>
          </a:xfrm>
          <a:custGeom>
            <a:avLst/>
            <a:gdLst/>
            <a:ahLst/>
            <a:cxnLst/>
            <a:rect r="r" b="b" t="t" l="l"/>
            <a:pathLst>
              <a:path h="1592724" w="1225513">
                <a:moveTo>
                  <a:pt x="0" y="0"/>
                </a:moveTo>
                <a:lnTo>
                  <a:pt x="1225513" y="0"/>
                </a:lnTo>
                <a:lnTo>
                  <a:pt x="1225513" y="1592724"/>
                </a:lnTo>
                <a:lnTo>
                  <a:pt x="0" y="159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62402" y="4588005"/>
            <a:ext cx="15596898" cy="77984"/>
          </a:xfrm>
          <a:custGeom>
            <a:avLst/>
            <a:gdLst/>
            <a:ahLst/>
            <a:cxnLst/>
            <a:rect r="r" b="b" t="t" l="l"/>
            <a:pathLst>
              <a:path h="77984" w="15596898">
                <a:moveTo>
                  <a:pt x="0" y="0"/>
                </a:moveTo>
                <a:lnTo>
                  <a:pt x="15596898" y="0"/>
                </a:lnTo>
                <a:lnTo>
                  <a:pt x="15596898" y="77984"/>
                </a:lnTo>
                <a:lnTo>
                  <a:pt x="0" y="779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62402" y="5637539"/>
            <a:ext cx="15596898" cy="77984"/>
          </a:xfrm>
          <a:custGeom>
            <a:avLst/>
            <a:gdLst/>
            <a:ahLst/>
            <a:cxnLst/>
            <a:rect r="r" b="b" t="t" l="l"/>
            <a:pathLst>
              <a:path h="77984" w="15596898">
                <a:moveTo>
                  <a:pt x="0" y="0"/>
                </a:moveTo>
                <a:lnTo>
                  <a:pt x="15596898" y="0"/>
                </a:lnTo>
                <a:lnTo>
                  <a:pt x="15596898" y="77985"/>
                </a:lnTo>
                <a:lnTo>
                  <a:pt x="0" y="77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62402" y="6686921"/>
            <a:ext cx="15596898" cy="77984"/>
          </a:xfrm>
          <a:custGeom>
            <a:avLst/>
            <a:gdLst/>
            <a:ahLst/>
            <a:cxnLst/>
            <a:rect r="r" b="b" t="t" l="l"/>
            <a:pathLst>
              <a:path h="77984" w="15596898">
                <a:moveTo>
                  <a:pt x="0" y="0"/>
                </a:moveTo>
                <a:lnTo>
                  <a:pt x="15596898" y="0"/>
                </a:lnTo>
                <a:lnTo>
                  <a:pt x="15596898" y="77985"/>
                </a:lnTo>
                <a:lnTo>
                  <a:pt x="0" y="77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643601" y="4856399"/>
            <a:ext cx="792498" cy="1228679"/>
          </a:xfrm>
          <a:custGeom>
            <a:avLst/>
            <a:gdLst/>
            <a:ahLst/>
            <a:cxnLst/>
            <a:rect r="r" b="b" t="t" l="l"/>
            <a:pathLst>
              <a:path h="1228679" w="792498">
                <a:moveTo>
                  <a:pt x="0" y="0"/>
                </a:moveTo>
                <a:lnTo>
                  <a:pt x="792497" y="0"/>
                </a:lnTo>
                <a:lnTo>
                  <a:pt x="792497" y="1228679"/>
                </a:lnTo>
                <a:lnTo>
                  <a:pt x="0" y="12286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205494" y="5987583"/>
            <a:ext cx="792498" cy="1228679"/>
          </a:xfrm>
          <a:custGeom>
            <a:avLst/>
            <a:gdLst/>
            <a:ahLst/>
            <a:cxnLst/>
            <a:rect r="r" b="b" t="t" l="l"/>
            <a:pathLst>
              <a:path h="1228679" w="792498">
                <a:moveTo>
                  <a:pt x="0" y="0"/>
                </a:moveTo>
                <a:lnTo>
                  <a:pt x="792498" y="0"/>
                </a:lnTo>
                <a:lnTo>
                  <a:pt x="792498" y="1228679"/>
                </a:lnTo>
                <a:lnTo>
                  <a:pt x="0" y="12286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633540" y="5045091"/>
            <a:ext cx="601722" cy="932902"/>
          </a:xfrm>
          <a:custGeom>
            <a:avLst/>
            <a:gdLst/>
            <a:ahLst/>
            <a:cxnLst/>
            <a:rect r="r" b="b" t="t" l="l"/>
            <a:pathLst>
              <a:path h="932902" w="601722">
                <a:moveTo>
                  <a:pt x="0" y="0"/>
                </a:moveTo>
                <a:lnTo>
                  <a:pt x="601722" y="0"/>
                </a:lnTo>
                <a:lnTo>
                  <a:pt x="601722" y="932902"/>
                </a:lnTo>
                <a:lnTo>
                  <a:pt x="0" y="9329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435426" y="5054682"/>
            <a:ext cx="601722" cy="932902"/>
          </a:xfrm>
          <a:custGeom>
            <a:avLst/>
            <a:gdLst/>
            <a:ahLst/>
            <a:cxnLst/>
            <a:rect r="r" b="b" t="t" l="l"/>
            <a:pathLst>
              <a:path h="932902" w="601722">
                <a:moveTo>
                  <a:pt x="0" y="0"/>
                </a:moveTo>
                <a:lnTo>
                  <a:pt x="601722" y="0"/>
                </a:lnTo>
                <a:lnTo>
                  <a:pt x="601722" y="932901"/>
                </a:lnTo>
                <a:lnTo>
                  <a:pt x="0" y="9329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7219444" y="6060844"/>
            <a:ext cx="792498" cy="1228679"/>
          </a:xfrm>
          <a:custGeom>
            <a:avLst/>
            <a:gdLst/>
            <a:ahLst/>
            <a:cxnLst/>
            <a:rect r="r" b="b" t="t" l="l"/>
            <a:pathLst>
              <a:path h="1228679" w="792498">
                <a:moveTo>
                  <a:pt x="0" y="0"/>
                </a:moveTo>
                <a:lnTo>
                  <a:pt x="792497" y="0"/>
                </a:lnTo>
                <a:lnTo>
                  <a:pt x="792497" y="1228679"/>
                </a:lnTo>
                <a:lnTo>
                  <a:pt x="0" y="12286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827973" y="5127942"/>
            <a:ext cx="601722" cy="932902"/>
          </a:xfrm>
          <a:custGeom>
            <a:avLst/>
            <a:gdLst/>
            <a:ahLst/>
            <a:cxnLst/>
            <a:rect r="r" b="b" t="t" l="l"/>
            <a:pathLst>
              <a:path h="932902" w="601722">
                <a:moveTo>
                  <a:pt x="0" y="0"/>
                </a:moveTo>
                <a:lnTo>
                  <a:pt x="601722" y="0"/>
                </a:lnTo>
                <a:lnTo>
                  <a:pt x="601722" y="932902"/>
                </a:lnTo>
                <a:lnTo>
                  <a:pt x="0" y="9329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711971" y="5143500"/>
            <a:ext cx="601722" cy="932902"/>
          </a:xfrm>
          <a:custGeom>
            <a:avLst/>
            <a:gdLst/>
            <a:ahLst/>
            <a:cxnLst/>
            <a:rect r="r" b="b" t="t" l="l"/>
            <a:pathLst>
              <a:path h="932902" w="601722">
                <a:moveTo>
                  <a:pt x="0" y="0"/>
                </a:moveTo>
                <a:lnTo>
                  <a:pt x="601722" y="0"/>
                </a:lnTo>
                <a:lnTo>
                  <a:pt x="601722" y="932902"/>
                </a:lnTo>
                <a:lnTo>
                  <a:pt x="0" y="9329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1559345" y="6093754"/>
            <a:ext cx="601722" cy="932902"/>
          </a:xfrm>
          <a:custGeom>
            <a:avLst/>
            <a:gdLst/>
            <a:ahLst/>
            <a:cxnLst/>
            <a:rect r="r" b="b" t="t" l="l"/>
            <a:pathLst>
              <a:path h="932902" w="601722">
                <a:moveTo>
                  <a:pt x="0" y="0"/>
                </a:moveTo>
                <a:lnTo>
                  <a:pt x="601722" y="0"/>
                </a:lnTo>
                <a:lnTo>
                  <a:pt x="601722" y="932902"/>
                </a:lnTo>
                <a:lnTo>
                  <a:pt x="0" y="9329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2707280" y="4044815"/>
            <a:ext cx="601722" cy="932902"/>
          </a:xfrm>
          <a:custGeom>
            <a:avLst/>
            <a:gdLst/>
            <a:ahLst/>
            <a:cxnLst/>
            <a:rect r="r" b="b" t="t" l="l"/>
            <a:pathLst>
              <a:path h="932902" w="601722">
                <a:moveTo>
                  <a:pt x="0" y="0"/>
                </a:moveTo>
                <a:lnTo>
                  <a:pt x="601722" y="0"/>
                </a:lnTo>
                <a:lnTo>
                  <a:pt x="601722" y="932902"/>
                </a:lnTo>
                <a:lnTo>
                  <a:pt x="0" y="9329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3736382" y="5152176"/>
            <a:ext cx="601722" cy="932902"/>
          </a:xfrm>
          <a:custGeom>
            <a:avLst/>
            <a:gdLst/>
            <a:ahLst/>
            <a:cxnLst/>
            <a:rect r="r" b="b" t="t" l="l"/>
            <a:pathLst>
              <a:path h="932902" w="601722">
                <a:moveTo>
                  <a:pt x="0" y="0"/>
                </a:moveTo>
                <a:lnTo>
                  <a:pt x="601722" y="0"/>
                </a:lnTo>
                <a:lnTo>
                  <a:pt x="601722" y="932902"/>
                </a:lnTo>
                <a:lnTo>
                  <a:pt x="0" y="9329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539252" y="5171528"/>
            <a:ext cx="601722" cy="932902"/>
          </a:xfrm>
          <a:custGeom>
            <a:avLst/>
            <a:gdLst/>
            <a:ahLst/>
            <a:cxnLst/>
            <a:rect r="r" b="b" t="t" l="l"/>
            <a:pathLst>
              <a:path h="932902" w="601722">
                <a:moveTo>
                  <a:pt x="0" y="0"/>
                </a:moveTo>
                <a:lnTo>
                  <a:pt x="601722" y="0"/>
                </a:lnTo>
                <a:lnTo>
                  <a:pt x="601722" y="932902"/>
                </a:lnTo>
                <a:lnTo>
                  <a:pt x="0" y="9329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5708471" y="5987583"/>
            <a:ext cx="792498" cy="1228679"/>
          </a:xfrm>
          <a:custGeom>
            <a:avLst/>
            <a:gdLst/>
            <a:ahLst/>
            <a:cxnLst/>
            <a:rect r="r" b="b" t="t" l="l"/>
            <a:pathLst>
              <a:path h="1228679" w="792498">
                <a:moveTo>
                  <a:pt x="0" y="0"/>
                </a:moveTo>
                <a:lnTo>
                  <a:pt x="792498" y="0"/>
                </a:lnTo>
                <a:lnTo>
                  <a:pt x="792498" y="1228679"/>
                </a:lnTo>
                <a:lnTo>
                  <a:pt x="0" y="12286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264254" y="1926312"/>
            <a:ext cx="4610100" cy="189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5"/>
              </a:lnSpc>
            </a:pPr>
            <a:r>
              <a:rPr lang="en-US" sz="7500">
                <a:solidFill>
                  <a:srgbClr val="1E2A79"/>
                </a:solidFill>
                <a:latin typeface="Fredoka"/>
                <a:ea typeface="Fredoka"/>
                <a:cs typeface="Fredoka"/>
                <a:sym typeface="Fredoka"/>
              </a:rPr>
              <a:t>Rain Rain</a:t>
            </a:r>
          </a:p>
          <a:p>
            <a:pPr algn="ctr" marL="0" indent="0" lvl="0">
              <a:lnSpc>
                <a:spcPts val="7275"/>
              </a:lnSpc>
              <a:spcBef>
                <a:spcPct val="0"/>
              </a:spcBef>
            </a:pPr>
            <a:r>
              <a:rPr lang="en-US" sz="7500">
                <a:solidFill>
                  <a:srgbClr val="1E2A79"/>
                </a:solidFill>
                <a:latin typeface="Fredoka"/>
                <a:ea typeface="Fredoka"/>
                <a:cs typeface="Fredoka"/>
                <a:sym typeface="Fredoka"/>
              </a:rPr>
              <a:t>Go Away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55623" y="5912675"/>
            <a:ext cx="307256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Sol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75072" y="6988556"/>
            <a:ext cx="307256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48622" y="4836795"/>
            <a:ext cx="307256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</a:t>
            </a:r>
          </a:p>
        </p:txBody>
      </p:sp>
      <p:sp>
        <p:nvSpPr>
          <p:cNvPr name="AutoShape 36" id="36"/>
          <p:cNvSpPr/>
          <p:nvPr/>
        </p:nvSpPr>
        <p:spPr>
          <a:xfrm>
            <a:off x="9460851" y="4588005"/>
            <a:ext cx="0" cy="209891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2853454" y="7533189"/>
            <a:ext cx="611535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Rain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295976" y="7533189"/>
            <a:ext cx="611535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Rain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807492" y="7533189"/>
            <a:ext cx="855538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 a-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331877" y="7533189"/>
            <a:ext cx="567630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way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772717" y="7533189"/>
            <a:ext cx="1266974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Come a-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774120" y="7533189"/>
            <a:ext cx="622102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gain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3224897" y="7533189"/>
            <a:ext cx="323627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a-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3985286" y="7533189"/>
            <a:ext cx="1044401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noth-er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5958865" y="7533189"/>
            <a:ext cx="516806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E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5650" y="-115795"/>
            <a:ext cx="18699299" cy="3329581"/>
            <a:chOff x="0" y="0"/>
            <a:chExt cx="4924918" cy="8769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24918" cy="876927"/>
            </a:xfrm>
            <a:custGeom>
              <a:avLst/>
              <a:gdLst/>
              <a:ahLst/>
              <a:cxnLst/>
              <a:rect r="r" b="b" t="t" l="l"/>
              <a:pathLst>
                <a:path h="876927" w="4924918">
                  <a:moveTo>
                    <a:pt x="0" y="0"/>
                  </a:moveTo>
                  <a:lnTo>
                    <a:pt x="4924918" y="0"/>
                  </a:lnTo>
                  <a:lnTo>
                    <a:pt x="4924918" y="876927"/>
                  </a:lnTo>
                  <a:lnTo>
                    <a:pt x="0" y="876927"/>
                  </a:lnTo>
                  <a:close/>
                </a:path>
              </a:pathLst>
            </a:custGeom>
            <a:solidFill>
              <a:srgbClr val="FFFFF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924918" cy="943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-299965" y="8765231"/>
            <a:ext cx="20407796" cy="0"/>
          </a:xfrm>
          <a:prstGeom prst="line">
            <a:avLst/>
          </a:prstGeom>
          <a:ln cap="flat" w="47625">
            <a:solidFill>
              <a:srgbClr val="156EB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876362" y="4895984"/>
            <a:ext cx="1437307" cy="1750145"/>
          </a:xfrm>
          <a:custGeom>
            <a:avLst/>
            <a:gdLst/>
            <a:ahLst/>
            <a:cxnLst/>
            <a:rect r="r" b="b" t="t" l="l"/>
            <a:pathLst>
              <a:path h="1750145" w="1437307">
                <a:moveTo>
                  <a:pt x="0" y="0"/>
                </a:moveTo>
                <a:lnTo>
                  <a:pt x="1437307" y="0"/>
                </a:lnTo>
                <a:lnTo>
                  <a:pt x="1437307" y="1750145"/>
                </a:lnTo>
                <a:lnTo>
                  <a:pt x="0" y="1750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527254" y="5841734"/>
            <a:ext cx="2174040" cy="1608790"/>
          </a:xfrm>
          <a:custGeom>
            <a:avLst/>
            <a:gdLst/>
            <a:ahLst/>
            <a:cxnLst/>
            <a:rect r="r" b="b" t="t" l="l"/>
            <a:pathLst>
              <a:path h="1608790" w="2174040">
                <a:moveTo>
                  <a:pt x="0" y="0"/>
                </a:moveTo>
                <a:lnTo>
                  <a:pt x="2174040" y="0"/>
                </a:lnTo>
                <a:lnTo>
                  <a:pt x="2174040" y="1608790"/>
                </a:lnTo>
                <a:lnTo>
                  <a:pt x="0" y="1608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196775" y="4573342"/>
            <a:ext cx="1353193" cy="2627558"/>
          </a:xfrm>
          <a:custGeom>
            <a:avLst/>
            <a:gdLst/>
            <a:ahLst/>
            <a:cxnLst/>
            <a:rect r="r" b="b" t="t" l="l"/>
            <a:pathLst>
              <a:path h="2627558" w="1353193">
                <a:moveTo>
                  <a:pt x="0" y="0"/>
                </a:moveTo>
                <a:lnTo>
                  <a:pt x="1353192" y="0"/>
                </a:lnTo>
                <a:lnTo>
                  <a:pt x="1353192" y="2627558"/>
                </a:lnTo>
                <a:lnTo>
                  <a:pt x="0" y="26275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866803" y="5143500"/>
            <a:ext cx="2509024" cy="2057400"/>
          </a:xfrm>
          <a:custGeom>
            <a:avLst/>
            <a:gdLst/>
            <a:ahLst/>
            <a:cxnLst/>
            <a:rect r="r" b="b" t="t" l="l"/>
            <a:pathLst>
              <a:path h="2057400" w="2509024">
                <a:moveTo>
                  <a:pt x="0" y="0"/>
                </a:moveTo>
                <a:lnTo>
                  <a:pt x="2509025" y="0"/>
                </a:lnTo>
                <a:lnTo>
                  <a:pt x="25090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70984" y="5143500"/>
            <a:ext cx="2723265" cy="2723265"/>
          </a:xfrm>
          <a:custGeom>
            <a:avLst/>
            <a:gdLst/>
            <a:ahLst/>
            <a:cxnLst/>
            <a:rect r="r" b="b" t="t" l="l"/>
            <a:pathLst>
              <a:path h="2723265" w="2723265">
                <a:moveTo>
                  <a:pt x="0" y="0"/>
                </a:moveTo>
                <a:lnTo>
                  <a:pt x="2723265" y="0"/>
                </a:lnTo>
                <a:lnTo>
                  <a:pt x="2723265" y="2723265"/>
                </a:lnTo>
                <a:lnTo>
                  <a:pt x="0" y="2723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022855" y="1393809"/>
            <a:ext cx="11873801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5"/>
              </a:lnSpc>
              <a:spcBef>
                <a:spcPct val="0"/>
              </a:spcBef>
            </a:pPr>
            <a:r>
              <a:rPr lang="en-US" sz="7500" u="none">
                <a:solidFill>
                  <a:srgbClr val="1E2A79"/>
                </a:solidFill>
                <a:latin typeface="Fredoka"/>
                <a:ea typeface="Fredoka"/>
                <a:cs typeface="Fredoka"/>
                <a:sym typeface="Fredoka"/>
              </a:rPr>
              <a:t>Exploring Rain Sounds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64349" y="2514267"/>
            <a:ext cx="11873801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Can you make rain sounds with your....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6362" y="8140548"/>
            <a:ext cx="1697717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Hands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27254" y="8140548"/>
            <a:ext cx="2109832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Feet/ Legs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49923" y="8140548"/>
            <a:ext cx="2109832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Body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28501" y="8140548"/>
            <a:ext cx="2109832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Breath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807078" y="8140548"/>
            <a:ext cx="3251076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1E2A7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Rhythm Sticks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E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1217" y="-311734"/>
            <a:ext cx="8554465" cy="10910468"/>
            <a:chOff x="0" y="0"/>
            <a:chExt cx="2253028" cy="28735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3028" cy="2873539"/>
            </a:xfrm>
            <a:custGeom>
              <a:avLst/>
              <a:gdLst/>
              <a:ahLst/>
              <a:cxnLst/>
              <a:rect r="r" b="b" t="t" l="l"/>
              <a:pathLst>
                <a:path h="2873539" w="2253028">
                  <a:moveTo>
                    <a:pt x="0" y="0"/>
                  </a:moveTo>
                  <a:lnTo>
                    <a:pt x="2253028" y="0"/>
                  </a:lnTo>
                  <a:lnTo>
                    <a:pt x="2253028" y="2873539"/>
                  </a:lnTo>
                  <a:lnTo>
                    <a:pt x="0" y="2873539"/>
                  </a:lnTo>
                  <a:close/>
                </a:path>
              </a:pathLst>
            </a:custGeom>
            <a:solidFill>
              <a:srgbClr val="FFFFF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253028" cy="2940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00069" y="3689337"/>
            <a:ext cx="4651893" cy="4509237"/>
            <a:chOff x="0" y="0"/>
            <a:chExt cx="2102007" cy="20375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2007" cy="2037547"/>
            </a:xfrm>
            <a:custGeom>
              <a:avLst/>
              <a:gdLst/>
              <a:ahLst/>
              <a:cxnLst/>
              <a:rect r="r" b="b" t="t" l="l"/>
              <a:pathLst>
                <a:path h="2037547" w="2102007">
                  <a:moveTo>
                    <a:pt x="0" y="0"/>
                  </a:moveTo>
                  <a:lnTo>
                    <a:pt x="2102007" y="0"/>
                  </a:lnTo>
                  <a:lnTo>
                    <a:pt x="2102007" y="2037547"/>
                  </a:lnTo>
                  <a:lnTo>
                    <a:pt x="0" y="2037547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2102007" cy="210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567511" y="2959246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03248" y="6141174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049476" y="3689337"/>
            <a:ext cx="4651893" cy="4509237"/>
            <a:chOff x="0" y="0"/>
            <a:chExt cx="2102007" cy="20375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02007" cy="2037547"/>
            </a:xfrm>
            <a:custGeom>
              <a:avLst/>
              <a:gdLst/>
              <a:ahLst/>
              <a:cxnLst/>
              <a:rect r="r" b="b" t="t" l="l"/>
              <a:pathLst>
                <a:path h="2037547" w="2102007">
                  <a:moveTo>
                    <a:pt x="0" y="0"/>
                  </a:moveTo>
                  <a:lnTo>
                    <a:pt x="2102007" y="0"/>
                  </a:lnTo>
                  <a:lnTo>
                    <a:pt x="2102007" y="2037547"/>
                  </a:lnTo>
                  <a:lnTo>
                    <a:pt x="0" y="2037547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2102007" cy="210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4186250" y="236431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074885" y="7835185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396694" y="3689337"/>
            <a:ext cx="4651893" cy="4509237"/>
            <a:chOff x="0" y="0"/>
            <a:chExt cx="2102007" cy="203754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02007" cy="2037547"/>
            </a:xfrm>
            <a:custGeom>
              <a:avLst/>
              <a:gdLst/>
              <a:ahLst/>
              <a:cxnLst/>
              <a:rect r="r" b="b" t="t" l="l"/>
              <a:pathLst>
                <a:path h="2037547" w="2102007">
                  <a:moveTo>
                    <a:pt x="0" y="0"/>
                  </a:moveTo>
                  <a:lnTo>
                    <a:pt x="2102007" y="0"/>
                  </a:lnTo>
                  <a:lnTo>
                    <a:pt x="2102007" y="2037547"/>
                  </a:lnTo>
                  <a:lnTo>
                    <a:pt x="0" y="2037547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2102007" cy="210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2664383" y="4580506"/>
            <a:ext cx="2723265" cy="2723265"/>
          </a:xfrm>
          <a:custGeom>
            <a:avLst/>
            <a:gdLst/>
            <a:ahLst/>
            <a:cxnLst/>
            <a:rect r="r" b="b" t="t" l="l"/>
            <a:pathLst>
              <a:path h="2723265" w="2723265">
                <a:moveTo>
                  <a:pt x="0" y="0"/>
                </a:moveTo>
                <a:lnTo>
                  <a:pt x="2723265" y="0"/>
                </a:lnTo>
                <a:lnTo>
                  <a:pt x="2723265" y="2723265"/>
                </a:lnTo>
                <a:lnTo>
                  <a:pt x="0" y="27232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902712" y="5653390"/>
            <a:ext cx="1329598" cy="1772798"/>
          </a:xfrm>
          <a:custGeom>
            <a:avLst/>
            <a:gdLst/>
            <a:ahLst/>
            <a:cxnLst/>
            <a:rect r="r" b="b" t="t" l="l"/>
            <a:pathLst>
              <a:path h="1772798" w="1329598">
                <a:moveTo>
                  <a:pt x="0" y="0"/>
                </a:moveTo>
                <a:lnTo>
                  <a:pt x="1329598" y="0"/>
                </a:lnTo>
                <a:lnTo>
                  <a:pt x="1329598" y="1772798"/>
                </a:lnTo>
                <a:lnTo>
                  <a:pt x="0" y="1772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737215" y="4351231"/>
            <a:ext cx="1225513" cy="1592724"/>
          </a:xfrm>
          <a:custGeom>
            <a:avLst/>
            <a:gdLst/>
            <a:ahLst/>
            <a:cxnLst/>
            <a:rect r="r" b="b" t="t" l="l"/>
            <a:pathLst>
              <a:path h="1592724" w="1225513">
                <a:moveTo>
                  <a:pt x="0" y="0"/>
                </a:moveTo>
                <a:lnTo>
                  <a:pt x="1225512" y="0"/>
                </a:lnTo>
                <a:lnTo>
                  <a:pt x="1225512" y="1592724"/>
                </a:lnTo>
                <a:lnTo>
                  <a:pt x="0" y="159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396694" y="3689337"/>
            <a:ext cx="4501121" cy="4380491"/>
          </a:xfrm>
          <a:custGeom>
            <a:avLst/>
            <a:gdLst/>
            <a:ahLst/>
            <a:cxnLst/>
            <a:rect r="r" b="b" t="t" l="l"/>
            <a:pathLst>
              <a:path h="4380491" w="4501121">
                <a:moveTo>
                  <a:pt x="0" y="0"/>
                </a:moveTo>
                <a:lnTo>
                  <a:pt x="4501121" y="0"/>
                </a:lnTo>
                <a:lnTo>
                  <a:pt x="4501121" y="4380491"/>
                </a:lnTo>
                <a:lnTo>
                  <a:pt x="0" y="43804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0700" t="-84221" r="-13374" b="-38398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750276" y="723428"/>
            <a:ext cx="6299200" cy="281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75"/>
              </a:lnSpc>
              <a:spcBef>
                <a:spcPct val="0"/>
              </a:spcBef>
            </a:pPr>
            <a:r>
              <a:rPr lang="en-US" sz="7500" u="none">
                <a:solidFill>
                  <a:srgbClr val="1E2A79"/>
                </a:solidFill>
                <a:latin typeface="Fredoka"/>
                <a:ea typeface="Fredoka"/>
                <a:cs typeface="Fredoka"/>
                <a:sym typeface="Fredoka"/>
              </a:rPr>
              <a:t>Performing the Rain Piece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719951" y="8227149"/>
            <a:ext cx="593972" cy="1031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58"/>
              </a:lnSpc>
            </a:pPr>
            <a:r>
              <a:rPr lang="en-US" sz="6113">
                <a:solidFill>
                  <a:srgbClr val="1E2A79"/>
                </a:solidFill>
                <a:latin typeface="Fredoka"/>
                <a:ea typeface="Fredoka"/>
                <a:cs typeface="Fredoka"/>
                <a:sym typeface="Fredoka"/>
              </a:rPr>
              <a:t>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190212" y="8227149"/>
            <a:ext cx="501547" cy="1031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58"/>
              </a:lnSpc>
            </a:pPr>
            <a:r>
              <a:rPr lang="en-US" sz="6113">
                <a:solidFill>
                  <a:srgbClr val="1E2A79"/>
                </a:solidFill>
                <a:latin typeface="Fredoka"/>
                <a:ea typeface="Fredoka"/>
                <a:cs typeface="Fredoka"/>
                <a:sym typeface="Fredoka"/>
              </a:rPr>
              <a:t>B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425654" y="8227149"/>
            <a:ext cx="593972" cy="1031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58"/>
              </a:lnSpc>
            </a:pPr>
            <a:r>
              <a:rPr lang="en-US" sz="6113">
                <a:solidFill>
                  <a:srgbClr val="1E2A79"/>
                </a:solidFill>
                <a:latin typeface="Fredoka"/>
                <a:ea typeface="Fredoka"/>
                <a:cs typeface="Fredoka"/>
                <a:sym typeface="Fredoka"/>
              </a:rPr>
              <a:t>A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7463837" y="4788422"/>
            <a:ext cx="1438875" cy="1885905"/>
          </a:xfrm>
          <a:custGeom>
            <a:avLst/>
            <a:gdLst/>
            <a:ahLst/>
            <a:cxnLst/>
            <a:rect r="r" b="b" t="t" l="l"/>
            <a:pathLst>
              <a:path h="1885905" w="1438875">
                <a:moveTo>
                  <a:pt x="0" y="0"/>
                </a:moveTo>
                <a:lnTo>
                  <a:pt x="1438875" y="0"/>
                </a:lnTo>
                <a:lnTo>
                  <a:pt x="1438875" y="1885905"/>
                </a:lnTo>
                <a:lnTo>
                  <a:pt x="0" y="18859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513873" y="-867898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1" y="0"/>
                </a:lnTo>
                <a:lnTo>
                  <a:pt x="5423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7317384" y="3673975"/>
            <a:ext cx="5423130" cy="4114800"/>
          </a:xfrm>
          <a:custGeom>
            <a:avLst/>
            <a:gdLst/>
            <a:ahLst/>
            <a:cxnLst/>
            <a:rect r="r" b="b" t="t" l="l"/>
            <a:pathLst>
              <a:path h="4114800" w="542313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E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168769" y="239382"/>
            <a:ext cx="1689100" cy="18579089"/>
            <a:chOff x="0" y="0"/>
            <a:chExt cx="444866" cy="4893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893258"/>
            </a:xfrm>
            <a:custGeom>
              <a:avLst/>
              <a:gdLst/>
              <a:ahLst/>
              <a:cxnLst/>
              <a:rect r="r" b="b" t="t" l="l"/>
              <a:pathLst>
                <a:path h="489325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893258"/>
                  </a:lnTo>
                  <a:lnTo>
                    <a:pt x="0" y="489325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44866" cy="4959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8212007" y="-8488233"/>
            <a:ext cx="1602623" cy="18579089"/>
            <a:chOff x="0" y="0"/>
            <a:chExt cx="422090" cy="48932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2090" cy="4893258"/>
            </a:xfrm>
            <a:custGeom>
              <a:avLst/>
              <a:gdLst/>
              <a:ahLst/>
              <a:cxnLst/>
              <a:rect r="r" b="b" t="t" l="l"/>
              <a:pathLst>
                <a:path h="4893258" w="422090">
                  <a:moveTo>
                    <a:pt x="0" y="0"/>
                  </a:moveTo>
                  <a:lnTo>
                    <a:pt x="422090" y="0"/>
                  </a:lnTo>
                  <a:lnTo>
                    <a:pt x="422090" y="4893258"/>
                  </a:lnTo>
                  <a:lnTo>
                    <a:pt x="0" y="489325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22090" cy="4959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-45689" y="8704611"/>
            <a:ext cx="1602623" cy="1562154"/>
            <a:chOff x="0" y="0"/>
            <a:chExt cx="729955" cy="7115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9955" cy="711522"/>
            </a:xfrm>
            <a:custGeom>
              <a:avLst/>
              <a:gdLst/>
              <a:ahLst/>
              <a:cxnLst/>
              <a:rect r="r" b="b" t="t" l="l"/>
              <a:pathLst>
                <a:path h="711522" w="729955">
                  <a:moveTo>
                    <a:pt x="0" y="0"/>
                  </a:moveTo>
                  <a:lnTo>
                    <a:pt x="729955" y="0"/>
                  </a:lnTo>
                  <a:lnTo>
                    <a:pt x="729955" y="711522"/>
                  </a:lnTo>
                  <a:lnTo>
                    <a:pt x="0" y="711522"/>
                  </a:lnTo>
                  <a:close/>
                </a:path>
              </a:pathLst>
            </a:custGeom>
            <a:solidFill>
              <a:srgbClr val="156EB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729955" cy="778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5400000">
            <a:off x="16705611" y="20235"/>
            <a:ext cx="1602623" cy="1562154"/>
            <a:chOff x="0" y="0"/>
            <a:chExt cx="729955" cy="71152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29955" cy="711522"/>
            </a:xfrm>
            <a:custGeom>
              <a:avLst/>
              <a:gdLst/>
              <a:ahLst/>
              <a:cxnLst/>
              <a:rect r="r" b="b" t="t" l="l"/>
              <a:pathLst>
                <a:path h="711522" w="729955">
                  <a:moveTo>
                    <a:pt x="0" y="0"/>
                  </a:moveTo>
                  <a:lnTo>
                    <a:pt x="729955" y="0"/>
                  </a:lnTo>
                  <a:lnTo>
                    <a:pt x="729955" y="711522"/>
                  </a:lnTo>
                  <a:lnTo>
                    <a:pt x="0" y="711522"/>
                  </a:lnTo>
                  <a:close/>
                </a:path>
              </a:pathLst>
            </a:custGeom>
            <a:solidFill>
              <a:srgbClr val="156EB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729955" cy="778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026442" y="3088446"/>
            <a:ext cx="3986877" cy="4110109"/>
            <a:chOff x="0" y="0"/>
            <a:chExt cx="1050042" cy="108249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50042" cy="1082498"/>
            </a:xfrm>
            <a:custGeom>
              <a:avLst/>
              <a:gdLst/>
              <a:ahLst/>
              <a:cxnLst/>
              <a:rect r="r" b="b" t="t" l="l"/>
              <a:pathLst>
                <a:path h="1082498" w="1050042">
                  <a:moveTo>
                    <a:pt x="0" y="0"/>
                  </a:moveTo>
                  <a:lnTo>
                    <a:pt x="1050042" y="0"/>
                  </a:lnTo>
                  <a:lnTo>
                    <a:pt x="1050042" y="1082498"/>
                  </a:lnTo>
                  <a:lnTo>
                    <a:pt x="0" y="108249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1050042" cy="1149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529568" y="3088446"/>
            <a:ext cx="3986877" cy="4110109"/>
            <a:chOff x="0" y="0"/>
            <a:chExt cx="1050042" cy="108249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50042" cy="1082498"/>
            </a:xfrm>
            <a:custGeom>
              <a:avLst/>
              <a:gdLst/>
              <a:ahLst/>
              <a:cxnLst/>
              <a:rect r="r" b="b" t="t" l="l"/>
              <a:pathLst>
                <a:path h="1082498" w="1050042">
                  <a:moveTo>
                    <a:pt x="0" y="0"/>
                  </a:moveTo>
                  <a:lnTo>
                    <a:pt x="1050042" y="0"/>
                  </a:lnTo>
                  <a:lnTo>
                    <a:pt x="1050042" y="1082498"/>
                  </a:lnTo>
                  <a:lnTo>
                    <a:pt x="0" y="108249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1050042" cy="1149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891048" y="3088446"/>
            <a:ext cx="3986877" cy="4110109"/>
            <a:chOff x="0" y="0"/>
            <a:chExt cx="1050042" cy="108249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50042" cy="1082498"/>
            </a:xfrm>
            <a:custGeom>
              <a:avLst/>
              <a:gdLst/>
              <a:ahLst/>
              <a:cxnLst/>
              <a:rect r="r" b="b" t="t" l="l"/>
              <a:pathLst>
                <a:path h="1082498" w="1050042">
                  <a:moveTo>
                    <a:pt x="0" y="0"/>
                  </a:moveTo>
                  <a:lnTo>
                    <a:pt x="1050042" y="0"/>
                  </a:lnTo>
                  <a:lnTo>
                    <a:pt x="1050042" y="1082498"/>
                  </a:lnTo>
                  <a:lnTo>
                    <a:pt x="0" y="108249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1050042" cy="1149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07742" y="3088446"/>
            <a:ext cx="3986877" cy="4110109"/>
            <a:chOff x="0" y="0"/>
            <a:chExt cx="1050042" cy="108249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50042" cy="1082498"/>
            </a:xfrm>
            <a:custGeom>
              <a:avLst/>
              <a:gdLst/>
              <a:ahLst/>
              <a:cxnLst/>
              <a:rect r="r" b="b" t="t" l="l"/>
              <a:pathLst>
                <a:path h="1082498" w="1050042">
                  <a:moveTo>
                    <a:pt x="0" y="0"/>
                  </a:moveTo>
                  <a:lnTo>
                    <a:pt x="1050042" y="0"/>
                  </a:lnTo>
                  <a:lnTo>
                    <a:pt x="1050042" y="1082498"/>
                  </a:lnTo>
                  <a:lnTo>
                    <a:pt x="0" y="108249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66675"/>
              <a:ext cx="1050042" cy="1149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575671" y="3708602"/>
            <a:ext cx="1851018" cy="2869795"/>
          </a:xfrm>
          <a:custGeom>
            <a:avLst/>
            <a:gdLst/>
            <a:ahLst/>
            <a:cxnLst/>
            <a:rect r="r" b="b" t="t" l="l"/>
            <a:pathLst>
              <a:path h="2869795" w="1851018">
                <a:moveTo>
                  <a:pt x="0" y="0"/>
                </a:moveTo>
                <a:lnTo>
                  <a:pt x="1851018" y="0"/>
                </a:lnTo>
                <a:lnTo>
                  <a:pt x="1851018" y="2869796"/>
                </a:lnTo>
                <a:lnTo>
                  <a:pt x="0" y="286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5635878" y="4304366"/>
            <a:ext cx="1045777" cy="1621359"/>
          </a:xfrm>
          <a:custGeom>
            <a:avLst/>
            <a:gdLst/>
            <a:ahLst/>
            <a:cxnLst/>
            <a:rect r="r" b="b" t="t" l="l"/>
            <a:pathLst>
              <a:path h="1621359" w="1045777">
                <a:moveTo>
                  <a:pt x="0" y="0"/>
                </a:moveTo>
                <a:lnTo>
                  <a:pt x="1045777" y="0"/>
                </a:lnTo>
                <a:lnTo>
                  <a:pt x="1045777" y="1621360"/>
                </a:lnTo>
                <a:lnTo>
                  <a:pt x="0" y="1621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462201" y="4304366"/>
            <a:ext cx="1045777" cy="1621359"/>
          </a:xfrm>
          <a:custGeom>
            <a:avLst/>
            <a:gdLst/>
            <a:ahLst/>
            <a:cxnLst/>
            <a:rect r="r" b="b" t="t" l="l"/>
            <a:pathLst>
              <a:path h="1621359" w="1045777">
                <a:moveTo>
                  <a:pt x="0" y="0"/>
                </a:moveTo>
                <a:lnTo>
                  <a:pt x="1045777" y="0"/>
                </a:lnTo>
                <a:lnTo>
                  <a:pt x="1045777" y="1621360"/>
                </a:lnTo>
                <a:lnTo>
                  <a:pt x="0" y="1621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613519" y="3708602"/>
            <a:ext cx="1851018" cy="2869795"/>
          </a:xfrm>
          <a:custGeom>
            <a:avLst/>
            <a:gdLst/>
            <a:ahLst/>
            <a:cxnLst/>
            <a:rect r="r" b="b" t="t" l="l"/>
            <a:pathLst>
              <a:path h="2869795" w="1851018">
                <a:moveTo>
                  <a:pt x="0" y="0"/>
                </a:moveTo>
                <a:lnTo>
                  <a:pt x="1851018" y="0"/>
                </a:lnTo>
                <a:lnTo>
                  <a:pt x="1851018" y="2869796"/>
                </a:lnTo>
                <a:lnTo>
                  <a:pt x="0" y="286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874828" y="3708602"/>
            <a:ext cx="1851018" cy="2869795"/>
          </a:xfrm>
          <a:custGeom>
            <a:avLst/>
            <a:gdLst/>
            <a:ahLst/>
            <a:cxnLst/>
            <a:rect r="r" b="b" t="t" l="l"/>
            <a:pathLst>
              <a:path h="2869795" w="1851018">
                <a:moveTo>
                  <a:pt x="0" y="0"/>
                </a:moveTo>
                <a:lnTo>
                  <a:pt x="1851018" y="0"/>
                </a:lnTo>
                <a:lnTo>
                  <a:pt x="1851018" y="2869796"/>
                </a:lnTo>
                <a:lnTo>
                  <a:pt x="0" y="286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4682244" y="1828826"/>
            <a:ext cx="8923511" cy="713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9"/>
              </a:lnSpc>
            </a:pPr>
            <a:r>
              <a:rPr lang="en-US" sz="414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Create Your Own Raindrop Rhythm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5E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168769" y="239382"/>
            <a:ext cx="1689100" cy="18579089"/>
            <a:chOff x="0" y="0"/>
            <a:chExt cx="444866" cy="48932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893258"/>
            </a:xfrm>
            <a:custGeom>
              <a:avLst/>
              <a:gdLst/>
              <a:ahLst/>
              <a:cxnLst/>
              <a:rect r="r" b="b" t="t" l="l"/>
              <a:pathLst>
                <a:path h="489325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893258"/>
                  </a:lnTo>
                  <a:lnTo>
                    <a:pt x="0" y="489325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44866" cy="4959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8212007" y="-8488233"/>
            <a:ext cx="1602623" cy="18579089"/>
            <a:chOff x="0" y="0"/>
            <a:chExt cx="422090" cy="48932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2090" cy="4893258"/>
            </a:xfrm>
            <a:custGeom>
              <a:avLst/>
              <a:gdLst/>
              <a:ahLst/>
              <a:cxnLst/>
              <a:rect r="r" b="b" t="t" l="l"/>
              <a:pathLst>
                <a:path h="4893258" w="422090">
                  <a:moveTo>
                    <a:pt x="0" y="0"/>
                  </a:moveTo>
                  <a:lnTo>
                    <a:pt x="422090" y="0"/>
                  </a:lnTo>
                  <a:lnTo>
                    <a:pt x="422090" y="4893258"/>
                  </a:lnTo>
                  <a:lnTo>
                    <a:pt x="0" y="4893258"/>
                  </a:lnTo>
                  <a:close/>
                </a:path>
              </a:pathLst>
            </a:custGeom>
            <a:solidFill>
              <a:srgbClr val="1E2A7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22090" cy="4959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-45689" y="8704611"/>
            <a:ext cx="1602623" cy="1562154"/>
            <a:chOff x="0" y="0"/>
            <a:chExt cx="729955" cy="7115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9955" cy="711522"/>
            </a:xfrm>
            <a:custGeom>
              <a:avLst/>
              <a:gdLst/>
              <a:ahLst/>
              <a:cxnLst/>
              <a:rect r="r" b="b" t="t" l="l"/>
              <a:pathLst>
                <a:path h="711522" w="729955">
                  <a:moveTo>
                    <a:pt x="0" y="0"/>
                  </a:moveTo>
                  <a:lnTo>
                    <a:pt x="729955" y="0"/>
                  </a:lnTo>
                  <a:lnTo>
                    <a:pt x="729955" y="711522"/>
                  </a:lnTo>
                  <a:lnTo>
                    <a:pt x="0" y="711522"/>
                  </a:lnTo>
                  <a:close/>
                </a:path>
              </a:pathLst>
            </a:custGeom>
            <a:solidFill>
              <a:srgbClr val="156EB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729955" cy="778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5400000">
            <a:off x="16705611" y="20235"/>
            <a:ext cx="1602623" cy="1562154"/>
            <a:chOff x="0" y="0"/>
            <a:chExt cx="729955" cy="71152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29955" cy="711522"/>
            </a:xfrm>
            <a:custGeom>
              <a:avLst/>
              <a:gdLst/>
              <a:ahLst/>
              <a:cxnLst/>
              <a:rect r="r" b="b" t="t" l="l"/>
              <a:pathLst>
                <a:path h="711522" w="729955">
                  <a:moveTo>
                    <a:pt x="0" y="0"/>
                  </a:moveTo>
                  <a:lnTo>
                    <a:pt x="729955" y="0"/>
                  </a:lnTo>
                  <a:lnTo>
                    <a:pt x="729955" y="711522"/>
                  </a:lnTo>
                  <a:lnTo>
                    <a:pt x="0" y="711522"/>
                  </a:lnTo>
                  <a:close/>
                </a:path>
              </a:pathLst>
            </a:custGeom>
            <a:solidFill>
              <a:srgbClr val="156EB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729955" cy="778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026442" y="3088446"/>
            <a:ext cx="3986877" cy="4110109"/>
            <a:chOff x="0" y="0"/>
            <a:chExt cx="1050042" cy="108249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50042" cy="1082498"/>
            </a:xfrm>
            <a:custGeom>
              <a:avLst/>
              <a:gdLst/>
              <a:ahLst/>
              <a:cxnLst/>
              <a:rect r="r" b="b" t="t" l="l"/>
              <a:pathLst>
                <a:path h="1082498" w="1050042">
                  <a:moveTo>
                    <a:pt x="0" y="0"/>
                  </a:moveTo>
                  <a:lnTo>
                    <a:pt x="1050042" y="0"/>
                  </a:lnTo>
                  <a:lnTo>
                    <a:pt x="1050042" y="1082498"/>
                  </a:lnTo>
                  <a:lnTo>
                    <a:pt x="0" y="1082498"/>
                  </a:lnTo>
                  <a:close/>
                </a:path>
              </a:pathLst>
            </a:custGeom>
            <a:solidFill>
              <a:srgbClr val="6DB8E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1050042" cy="1149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529568" y="3088446"/>
            <a:ext cx="3986877" cy="4110109"/>
            <a:chOff x="0" y="0"/>
            <a:chExt cx="1050042" cy="108249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50042" cy="1082498"/>
            </a:xfrm>
            <a:custGeom>
              <a:avLst/>
              <a:gdLst/>
              <a:ahLst/>
              <a:cxnLst/>
              <a:rect r="r" b="b" t="t" l="l"/>
              <a:pathLst>
                <a:path h="1082498" w="1050042">
                  <a:moveTo>
                    <a:pt x="0" y="0"/>
                  </a:moveTo>
                  <a:lnTo>
                    <a:pt x="1050042" y="0"/>
                  </a:lnTo>
                  <a:lnTo>
                    <a:pt x="1050042" y="1082498"/>
                  </a:lnTo>
                  <a:lnTo>
                    <a:pt x="0" y="1082498"/>
                  </a:lnTo>
                  <a:close/>
                </a:path>
              </a:pathLst>
            </a:custGeom>
            <a:solidFill>
              <a:srgbClr val="6DB8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1050042" cy="1149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891048" y="3088446"/>
            <a:ext cx="3986877" cy="4110109"/>
            <a:chOff x="0" y="0"/>
            <a:chExt cx="1050042" cy="108249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50042" cy="1082498"/>
            </a:xfrm>
            <a:custGeom>
              <a:avLst/>
              <a:gdLst/>
              <a:ahLst/>
              <a:cxnLst/>
              <a:rect r="r" b="b" t="t" l="l"/>
              <a:pathLst>
                <a:path h="1082498" w="1050042">
                  <a:moveTo>
                    <a:pt x="0" y="0"/>
                  </a:moveTo>
                  <a:lnTo>
                    <a:pt x="1050042" y="0"/>
                  </a:lnTo>
                  <a:lnTo>
                    <a:pt x="1050042" y="1082498"/>
                  </a:lnTo>
                  <a:lnTo>
                    <a:pt x="0" y="1082498"/>
                  </a:lnTo>
                  <a:close/>
                </a:path>
              </a:pathLst>
            </a:custGeom>
            <a:solidFill>
              <a:srgbClr val="6DB8E8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1050042" cy="1149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07742" y="3088446"/>
            <a:ext cx="3986877" cy="4110109"/>
            <a:chOff x="0" y="0"/>
            <a:chExt cx="1050042" cy="108249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50042" cy="1082498"/>
            </a:xfrm>
            <a:custGeom>
              <a:avLst/>
              <a:gdLst/>
              <a:ahLst/>
              <a:cxnLst/>
              <a:rect r="r" b="b" t="t" l="l"/>
              <a:pathLst>
                <a:path h="1082498" w="1050042">
                  <a:moveTo>
                    <a:pt x="0" y="0"/>
                  </a:moveTo>
                  <a:lnTo>
                    <a:pt x="1050042" y="0"/>
                  </a:lnTo>
                  <a:lnTo>
                    <a:pt x="1050042" y="1082498"/>
                  </a:lnTo>
                  <a:lnTo>
                    <a:pt x="0" y="1082498"/>
                  </a:lnTo>
                  <a:close/>
                </a:path>
              </a:pathLst>
            </a:custGeom>
            <a:solidFill>
              <a:srgbClr val="6DB8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66675"/>
              <a:ext cx="1050042" cy="1149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904327" y="4114800"/>
            <a:ext cx="954119" cy="2057400"/>
          </a:xfrm>
          <a:custGeom>
            <a:avLst/>
            <a:gdLst/>
            <a:ahLst/>
            <a:cxnLst/>
            <a:rect r="r" b="b" t="t" l="l"/>
            <a:pathLst>
              <a:path h="2057400" w="954119">
                <a:moveTo>
                  <a:pt x="0" y="0"/>
                </a:moveTo>
                <a:lnTo>
                  <a:pt x="954120" y="0"/>
                </a:lnTo>
                <a:lnTo>
                  <a:pt x="95412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5848085" y="4062056"/>
            <a:ext cx="2106112" cy="2162888"/>
          </a:xfrm>
          <a:custGeom>
            <a:avLst/>
            <a:gdLst/>
            <a:ahLst/>
            <a:cxnLst/>
            <a:rect r="r" b="b" t="t" l="l"/>
            <a:pathLst>
              <a:path h="2162888" w="2106112">
                <a:moveTo>
                  <a:pt x="0" y="0"/>
                </a:moveTo>
                <a:lnTo>
                  <a:pt x="2106112" y="0"/>
                </a:lnTo>
                <a:lnTo>
                  <a:pt x="2106112" y="2162888"/>
                </a:lnTo>
                <a:lnTo>
                  <a:pt x="0" y="21628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0773929" y="4167544"/>
            <a:ext cx="954119" cy="2057400"/>
          </a:xfrm>
          <a:custGeom>
            <a:avLst/>
            <a:gdLst/>
            <a:ahLst/>
            <a:cxnLst/>
            <a:rect r="r" b="b" t="t" l="l"/>
            <a:pathLst>
              <a:path h="2057400" w="954119">
                <a:moveTo>
                  <a:pt x="0" y="0"/>
                </a:moveTo>
                <a:lnTo>
                  <a:pt x="954119" y="0"/>
                </a:lnTo>
                <a:lnTo>
                  <a:pt x="9541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407427" y="4114800"/>
            <a:ext cx="954119" cy="2057400"/>
          </a:xfrm>
          <a:custGeom>
            <a:avLst/>
            <a:gdLst/>
            <a:ahLst/>
            <a:cxnLst/>
            <a:rect r="r" b="b" t="t" l="l"/>
            <a:pathLst>
              <a:path h="2057400" w="954119">
                <a:moveTo>
                  <a:pt x="0" y="0"/>
                </a:moveTo>
                <a:lnTo>
                  <a:pt x="954119" y="0"/>
                </a:lnTo>
                <a:lnTo>
                  <a:pt x="9541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4682244" y="1828826"/>
            <a:ext cx="8923511" cy="713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9"/>
              </a:lnSpc>
            </a:pPr>
            <a:r>
              <a:rPr lang="en-US" sz="414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Create Your Own Raindrop Rhythm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066081" y="6158269"/>
            <a:ext cx="870198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Rain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114670" y="6292963"/>
            <a:ext cx="1810420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Raindrop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947433" y="6186729"/>
            <a:ext cx="870198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Rain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407427" y="6105525"/>
            <a:ext cx="870198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Rain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B5E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DAGe7kB8i6o</dc:identifier>
  <dcterms:modified xsi:type="dcterms:W3CDTF">2011-08-01T06:04:30Z</dcterms:modified>
  <cp:revision>1</cp:revision>
  <dc:title>Rain Rain Go Away</dc:title>
</cp:coreProperties>
</file>